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55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0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6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5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5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1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5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2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5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0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6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C6F86-9F64-E54C-A6EE-DB5AA5CAD2D7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A19B1-6176-C64F-A174-6001BB9F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3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state.edu/eap/englishcourse/materials.shtml" TargetMode="External"/><Relationship Id="rId4" Type="http://schemas.openxmlformats.org/officeDocument/2006/relationships/hyperlink" Target="http://www.utdanacenter.org/pre-kindergarten-12-education/tools-for-teaching-and-learning/advanced-quantitative-reasoning-advanced-mathematical-decision-making/" TargetMode="External"/><Relationship Id="rId5" Type="http://schemas.openxmlformats.org/officeDocument/2006/relationships/hyperlink" Target="http://www.instruction.greenriver.edu/projecttime/success_stories/app_math_reasoning.htm" TargetMode="External"/><Relationship Id="rId6" Type="http://schemas.openxmlformats.org/officeDocument/2006/relationships/hyperlink" Target="http://transitionmathproject.org/index.php/resources/resources_detail/tmp-ii-project-doc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reb.org/page/1073/college_and_career_readines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04"/>
            <a:ext cx="8229600" cy="87975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Specific Transition Courses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1592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hlinkClick r:id="rId2"/>
              </a:rPr>
              <a:t>SREB </a:t>
            </a:r>
            <a:r>
              <a:rPr lang="en-US" dirty="0">
                <a:hlinkClick r:id="rId2"/>
              </a:rPr>
              <a:t>transition courses 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>
                <a:hlinkClick r:id="rId3"/>
              </a:rPr>
              <a:t>Expository Reading &amp; Writing Course (CSU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4"/>
              </a:rPr>
              <a:t>Dana Center Senior Year Capstone Course (AQR/AMDM)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hlinkClick r:id="rId5"/>
              </a:rPr>
              <a:t>Project TIME, Green River (TMP)</a:t>
            </a:r>
            <a:endParaRPr lang="en-US" dirty="0" smtClean="0"/>
          </a:p>
          <a:p>
            <a:pPr marL="800100" lvl="2" indent="0">
              <a:buNone/>
            </a:pPr>
            <a:r>
              <a:rPr lang="en-US" dirty="0" smtClean="0">
                <a:hlinkClick r:id="rId6"/>
              </a:rPr>
              <a:t>(Detailed resources available at TMP site)</a:t>
            </a:r>
            <a:endParaRPr lang="en-US" dirty="0"/>
          </a:p>
          <a:p>
            <a:pPr lvl="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41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365"/>
            <a:ext cx="8229600" cy="75873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ERWC Course (CSU) Module Examples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471" y="995083"/>
            <a:ext cx="4639236" cy="53788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1st Semester</a:t>
            </a:r>
            <a:endParaRPr lang="en-US" sz="2000" dirty="0"/>
          </a:p>
          <a:p>
            <a:r>
              <a:rPr lang="en-US" sz="2000" b="1" dirty="0" smtClean="0"/>
              <a:t>Rhetoric </a:t>
            </a:r>
            <a:r>
              <a:rPr lang="en-US" sz="2000" b="1" dirty="0"/>
              <a:t>of the Op-Ed Page:</a:t>
            </a:r>
            <a:r>
              <a:rPr lang="en-US" sz="2000" dirty="0"/>
              <a:t> What are ethos, pathos, and logos, and how can we use these concepts to persuade others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b="1" dirty="0" smtClean="0"/>
              <a:t>Racial </a:t>
            </a:r>
            <a:r>
              <a:rPr lang="en-US" sz="2000" b="1" dirty="0"/>
              <a:t>Profiling:</a:t>
            </a:r>
            <a:r>
              <a:rPr lang="en-US" sz="2000" dirty="0"/>
              <a:t> Are racial and ethnic profiling real? What, if anything, do they accomplish? What should we do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b="1" dirty="0" smtClean="0"/>
              <a:t>Into </a:t>
            </a:r>
            <a:r>
              <a:rPr lang="en-US" sz="2000" b="1" dirty="0"/>
              <a:t>the Wild (Book module):</a:t>
            </a:r>
            <a:r>
              <a:rPr lang="en-US" sz="2000" dirty="0"/>
              <a:t> Why would a young man attempt a perilous, solo Alaskan adventure that leads to death? (Nonfiction)</a:t>
            </a:r>
          </a:p>
          <a:p>
            <a:pPr marL="0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707" y="954741"/>
            <a:ext cx="4222376" cy="55536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2nd Semester</a:t>
            </a:r>
            <a:endParaRPr lang="en-US" sz="2000" dirty="0"/>
          </a:p>
          <a:p>
            <a:r>
              <a:rPr lang="en-US" sz="2000" b="1" dirty="0" smtClean="0"/>
              <a:t>Language</a:t>
            </a:r>
            <a:r>
              <a:rPr lang="en-US" sz="2000" b="1" dirty="0"/>
              <a:t>, Gender, and Culture:</a:t>
            </a:r>
            <a:r>
              <a:rPr lang="en-US" sz="2000" dirty="0"/>
              <a:t> How do gender and culture affect what we say and how we say it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b="1" dirty="0"/>
              <a:t>Left Hand of Darkness (Book module):</a:t>
            </a:r>
            <a:r>
              <a:rPr lang="en-US" sz="2000" dirty="0"/>
              <a:t> What if different types of humans lived on different planets within one galaxy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b="1" dirty="0" smtClean="0"/>
              <a:t>Bullying </a:t>
            </a:r>
            <a:r>
              <a:rPr lang="en-US" sz="2000" b="1" dirty="0"/>
              <a:t>at School (Research project):</a:t>
            </a:r>
            <a:r>
              <a:rPr lang="en-US" sz="2000" dirty="0"/>
              <a:t> How can students create and present a school Code of Conduct that deals with bullying?</a:t>
            </a:r>
          </a:p>
        </p:txBody>
      </p:sp>
    </p:spTree>
    <p:extLst>
      <p:ext uri="{BB962C8B-B14F-4D97-AF65-F5344CB8AC3E}">
        <p14:creationId xmlns:p14="http://schemas.microsoft.com/office/powerpoint/2010/main" val="255811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Macintosh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Specific Transition Courses</vt:lpstr>
      <vt:lpstr>ERWC Course (CSU) Module Examples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Transition Courses</dc:title>
  <dc:creator>Bill Moore</dc:creator>
  <cp:lastModifiedBy>Bill Moore</cp:lastModifiedBy>
  <cp:revision>1</cp:revision>
  <dcterms:created xsi:type="dcterms:W3CDTF">2013-08-07T21:53:07Z</dcterms:created>
  <dcterms:modified xsi:type="dcterms:W3CDTF">2013-08-07T21:53:44Z</dcterms:modified>
</cp:coreProperties>
</file>